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24380825" cy="13714413"/>
  <p:notesSz cx="6858000" cy="9144000"/>
  <p:defaultTextStyle>
    <a:defPPr>
      <a:defRPr lang="en-US"/>
    </a:defPPr>
    <a:lvl1pPr marL="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6" autoAdjust="0"/>
    <p:restoredTop sz="94661" autoAdjust="0"/>
  </p:normalViewPr>
  <p:slideViewPr>
    <p:cSldViewPr snapToGrid="0">
      <p:cViewPr varScale="1">
        <p:scale>
          <a:sx n="58" d="100"/>
          <a:sy n="58" d="100"/>
        </p:scale>
        <p:origin x="15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6" d="100"/>
          <a:sy n="96" d="100"/>
        </p:scale>
        <p:origin x="288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57144-1CBB-4515-B696-16F63A0D6277}" type="datetimeFigureOut">
              <a:rPr lang="en-GB" smtClean="0"/>
              <a:t>13/06/2017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259D-87B2-48A8-8896-0559A1CBD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dk2"/>
                </a:solidFill>
              </a:defRPr>
            </a:lvl1pPr>
          </a:lstStyle>
          <a:p>
            <a:fld id="{D5906656-A9BE-4917-BFD7-16C60DDEE872}" type="datetime1">
              <a:rPr lang="nb-NO" smtClean="0"/>
              <a:t>13.06.2017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20" name="Bilde 1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24380825" cy="241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55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68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626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58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94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auto">
          <a:xfrm>
            <a:off x="2609850" y="12903932"/>
            <a:ext cx="155575" cy="161925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2455863" y="12903932"/>
            <a:ext cx="153988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auto">
          <a:xfrm>
            <a:off x="2765425" y="12746770"/>
            <a:ext cx="158750" cy="476250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924175" y="13065857"/>
            <a:ext cx="2144395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204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Grøn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auto">
          <a:xfrm>
            <a:off x="2609850" y="12903932"/>
            <a:ext cx="155575" cy="161925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2455863" y="12903932"/>
            <a:ext cx="153988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auto">
          <a:xfrm>
            <a:off x="2765425" y="12746770"/>
            <a:ext cx="158750" cy="476250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924175" y="13065857"/>
            <a:ext cx="2144395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927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auto">
          <a:xfrm>
            <a:off x="2609850" y="12903932"/>
            <a:ext cx="155575" cy="161925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2455863" y="12903932"/>
            <a:ext cx="153988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auto">
          <a:xfrm>
            <a:off x="2765425" y="12746770"/>
            <a:ext cx="158750" cy="476250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924175" y="13065857"/>
            <a:ext cx="2144395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412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69152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ks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3543261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0"/>
            <a:ext cx="24380825" cy="2523415"/>
          </a:xfrm>
          <a:prstGeom prst="rect">
            <a:avLst/>
          </a:prstGeom>
        </p:spPr>
      </p:pic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260474" y="5161524"/>
            <a:ext cx="18332193" cy="215423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914263" indent="0">
              <a:buNone/>
              <a:defRPr b="1">
                <a:solidFill>
                  <a:schemeClr val="bg1"/>
                </a:solidFill>
              </a:defRPr>
            </a:lvl2pPr>
            <a:lvl3pPr marL="1828526" indent="0">
              <a:buNone/>
              <a:defRPr b="1">
                <a:solidFill>
                  <a:schemeClr val="bg1"/>
                </a:solidFill>
              </a:defRPr>
            </a:lvl3pPr>
            <a:lvl4pPr marL="2742789" indent="0">
              <a:buNone/>
              <a:defRPr b="1">
                <a:solidFill>
                  <a:schemeClr val="bg1"/>
                </a:solidFill>
              </a:defRPr>
            </a:lvl4pPr>
            <a:lvl5pPr marL="3657052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6864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med bakgrunns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fld id="{35900153-C3D1-4B62-A437-E57CAB8AEB13}" type="datetime1">
              <a:rPr lang="nb-NO" smtClean="0"/>
              <a:t>13.06.2017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0"/>
            <a:ext cx="24380825" cy="252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7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57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42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70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74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73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33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5" name="Freeform 9"/>
          <p:cNvSpPr>
            <a:spLocks/>
          </p:cNvSpPr>
          <p:nvPr userDrawn="1"/>
        </p:nvSpPr>
        <p:spPr bwMode="auto">
          <a:xfrm>
            <a:off x="2609850" y="12903932"/>
            <a:ext cx="155575" cy="161925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Rectangle 10"/>
          <p:cNvSpPr>
            <a:spLocks noChangeArrowheads="1"/>
          </p:cNvSpPr>
          <p:nvPr userDrawn="1"/>
        </p:nvSpPr>
        <p:spPr bwMode="auto">
          <a:xfrm>
            <a:off x="2455863" y="12903932"/>
            <a:ext cx="153988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Freeform 11"/>
          <p:cNvSpPr>
            <a:spLocks/>
          </p:cNvSpPr>
          <p:nvPr userDrawn="1"/>
        </p:nvSpPr>
        <p:spPr bwMode="auto">
          <a:xfrm>
            <a:off x="2765425" y="12746770"/>
            <a:ext cx="158750" cy="476250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Line 14"/>
          <p:cNvSpPr>
            <a:spLocks noChangeShapeType="1"/>
          </p:cNvSpPr>
          <p:nvPr userDrawn="1"/>
        </p:nvSpPr>
        <p:spPr bwMode="auto">
          <a:xfrm>
            <a:off x="2924175" y="13065857"/>
            <a:ext cx="2144395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1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13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60386" y="1097394"/>
            <a:ext cx="21861705" cy="107721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0386" y="2647950"/>
            <a:ext cx="21861705" cy="96315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Freeform 9"/>
          <p:cNvSpPr>
            <a:spLocks/>
          </p:cNvSpPr>
          <p:nvPr userDrawn="1"/>
        </p:nvSpPr>
        <p:spPr bwMode="auto">
          <a:xfrm>
            <a:off x="2609850" y="12903932"/>
            <a:ext cx="155575" cy="161925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Rectangle 10"/>
          <p:cNvSpPr>
            <a:spLocks noChangeArrowheads="1"/>
          </p:cNvSpPr>
          <p:nvPr userDrawn="1"/>
        </p:nvSpPr>
        <p:spPr bwMode="auto">
          <a:xfrm>
            <a:off x="2455863" y="12903932"/>
            <a:ext cx="153988" cy="319088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Freeform 11"/>
          <p:cNvSpPr>
            <a:spLocks/>
          </p:cNvSpPr>
          <p:nvPr userDrawn="1"/>
        </p:nvSpPr>
        <p:spPr bwMode="auto">
          <a:xfrm>
            <a:off x="2765425" y="12746770"/>
            <a:ext cx="158750" cy="476250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Line 14"/>
          <p:cNvSpPr>
            <a:spLocks noChangeShapeType="1"/>
          </p:cNvSpPr>
          <p:nvPr userDrawn="1"/>
        </p:nvSpPr>
        <p:spPr bwMode="auto">
          <a:xfrm>
            <a:off x="2924175" y="13065857"/>
            <a:ext cx="21443950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9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3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64" r:id="rId4"/>
    <p:sldLayoutId id="2147483657" r:id="rId5"/>
    <p:sldLayoutId id="2147483665" r:id="rId6"/>
    <p:sldLayoutId id="2147483658" r:id="rId7"/>
    <p:sldLayoutId id="2147483666" r:id="rId8"/>
    <p:sldLayoutId id="2147483659" r:id="rId9"/>
    <p:sldLayoutId id="2147483660" r:id="rId10"/>
    <p:sldLayoutId id="2147483667" r:id="rId11"/>
    <p:sldLayoutId id="2147483661" r:id="rId12"/>
    <p:sldLayoutId id="2147483668" r:id="rId13"/>
    <p:sldLayoutId id="2147483651" r:id="rId14"/>
    <p:sldLayoutId id="2147483669" r:id="rId15"/>
    <p:sldLayoutId id="2147483670" r:id="rId16"/>
    <p:sldLayoutId id="2147483654" r:id="rId17"/>
    <p:sldLayoutId id="2147483663" r:id="rId18"/>
  </p:sldLayoutIdLst>
  <p:hf sldNum="0" hdr="0" ftr="0"/>
  <p:txStyles>
    <p:titleStyle>
      <a:lvl1pPr algn="l" defTabSz="1828526" rtl="0" eaLnBrk="1" latinLnBrk="0" hangingPunct="1">
        <a:lnSpc>
          <a:spcPct val="100000"/>
        </a:lnSpc>
        <a:spcBef>
          <a:spcPct val="0"/>
        </a:spcBef>
        <a:buNone/>
        <a:defRPr sz="70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457131" indent="-457131" algn="l" defTabSz="1828526" rtl="0" eaLnBrk="1" latinLnBrk="0" hangingPunct="1">
        <a:lnSpc>
          <a:spcPct val="100000"/>
        </a:lnSpc>
        <a:spcBef>
          <a:spcPts val="2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1pPr>
      <a:lvl2pPr marL="1371394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2pPr>
      <a:lvl3pPr marL="2285657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3pPr>
      <a:lvl4pPr marL="3199920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4pPr>
      <a:lvl5pPr marL="4114183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5pPr>
      <a:lvl6pPr marL="5028446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708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971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1234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26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526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789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7051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1314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577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84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410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E04-3803-4746-93FE-59C9F8586737}" type="datetime1">
              <a:rPr lang="nb-NO" smtClean="0"/>
              <a:t>13.06.2017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24159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3" name="Plassholder for innhold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268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3" name="Plassholder for innhold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328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/>
          </p:nvPr>
        </p:nvSpPr>
        <p:spPr/>
      </p:sp>
      <p:sp>
        <p:nvSpPr>
          <p:cNvPr id="3" name="Plassholder for innhold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526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/>
          </p:nvPr>
        </p:nvSpPr>
        <p:spPr/>
      </p:sp>
      <p:sp>
        <p:nvSpPr>
          <p:cNvPr id="3" name="Plassholder for innhold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090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433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874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63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you!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www.eeagrants.org</a:t>
            </a:r>
            <a:br>
              <a:rPr lang="en-GB" dirty="0"/>
            </a:br>
            <a:r>
              <a:rPr lang="en-GB" dirty="0"/>
              <a:t>Facebook, Twitter, LinkedIn, Instagram</a:t>
            </a:r>
            <a:br>
              <a:rPr lang="en-GB" dirty="0"/>
            </a:br>
            <a:r>
              <a:rPr lang="en-GB" dirty="0"/>
              <a:t>YouTube: </a:t>
            </a:r>
            <a:r>
              <a:rPr lang="en-GB" dirty="0" err="1"/>
              <a:t>EEANorwayGrants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Mail: info-fmo@efta.int</a:t>
            </a:r>
          </a:p>
        </p:txBody>
      </p:sp>
    </p:spTree>
    <p:extLst>
      <p:ext uri="{BB962C8B-B14F-4D97-AF65-F5344CB8AC3E}">
        <p14:creationId xmlns:p14="http://schemas.microsoft.com/office/powerpoint/2010/main" val="179334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0153-C3D1-4B62-A437-E57CAB8AEB13}" type="datetime1">
              <a:rPr lang="nb-NO" smtClean="0"/>
              <a:t>13.06.2017</a:t>
            </a:fld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095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482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24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594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134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lassholder for innhold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650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3" name="Plassholder for innhold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984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1960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E1E1C"/>
      </a:dk2>
      <a:lt2>
        <a:srgbClr val="0573BA"/>
      </a:lt2>
      <a:accent1>
        <a:srgbClr val="0573BA"/>
      </a:accent1>
      <a:accent2>
        <a:srgbClr val="E94E2E"/>
      </a:accent2>
      <a:accent3>
        <a:srgbClr val="02AB84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mal_EØSMidlene.potx" id="{2877A2A8-6D65-4BE8-A3B9-A911333E1F70}" vid="{D3D72181-B44E-471C-A438-738F633005D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PPT-mal_EØSMidlene</Template>
  <TotalTime>1</TotalTime>
  <Words>6</Words>
  <Application>Microsoft Office PowerPoint</Application>
  <PresentationFormat>Custom</PresentationFormat>
  <Paragraphs>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Office-tema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Company>EFTA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WEGGERSEN Lillann</dc:creator>
  <cp:lastModifiedBy>KARLSDOTTIR Eva Thora</cp:lastModifiedBy>
  <cp:revision>1</cp:revision>
  <dcterms:created xsi:type="dcterms:W3CDTF">2017-06-12T12:11:38Z</dcterms:created>
  <dcterms:modified xsi:type="dcterms:W3CDTF">2017-06-13T10:20:18Z</dcterms:modified>
</cp:coreProperties>
</file>